
<file path=[Content_Types].xml><?xml version="1.0" encoding="utf-8"?>
<Types xmlns="http://schemas.openxmlformats.org/package/2006/content-types">
  <Default ContentType="application/x-fontdata" Extension="fntdata"/>
  <Default ContentType="image/gif" Extension="gif"/>
  <Default ContentType="image/jpeg" Extension="jpg"/>
  <Default ContentType="image/png" Extension="png"/>
  <Default ContentType="application/vnd.openxmlformats-package.relationships+xml" Extension="rels"/>
  <Default ContentType="application/xml" Extension="xml"/>
  <Override ContentType="application/vnd.openxmlformats-officedocument.presentationml.notesMaster+xml" PartName="/ppt/notesMasters/notesMaster1.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viewProps+xml" PartName="/ppt/view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Flavors"/>
      <p:regular r:id="rId19"/>
    </p:embeddedFont>
    <p:embeddedFont>
      <p:font typeface="Gochi Hand"/>
      <p:regular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ochiHand-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Flavors-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gif>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gif>
</file>

<file path=ppt/media/image3.gif>
</file>

<file path=ppt/media/image4.gif>
</file>

<file path=ppt/media/image5.jpg>
</file>

<file path=ppt/media/image6.jp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626e1493d5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626e1493d5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653f4a32e2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653f4a32e2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7b9a89bec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7b9a89bec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626e1493d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626e1493d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6c91dad1b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6c91dad1b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6c91dad1b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6c91dad1b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7ac0e8e2c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ac0e8e2c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626e1493d5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626e1493d5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62753e892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62753e892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78e7047a19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8e7047a19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6c91dad1b1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6c91dad1b1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626e1493d5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626e1493d5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png"/><Relationship Id="rId4" Type="http://schemas.openxmlformats.org/officeDocument/2006/relationships/hyperlink" Target="http://drive.google.com/file/d/1hHKVS69JKa4bmDYZ7jL3Dzydmywugwyl/view" TargetMode="External"/><Relationship Id="rId5" Type="http://schemas.openxmlformats.org/officeDocument/2006/relationships/image" Target="../media/image1.png"/><Relationship Id="rId6" Type="http://schemas.openxmlformats.org/officeDocument/2006/relationships/image" Target="../media/image7.png"/><Relationship Id="rId7" Type="http://schemas.openxmlformats.org/officeDocument/2006/relationships/image" Target="../media/image2.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6.jpg"/><Relationship Id="rId4" Type="http://schemas.openxmlformats.org/officeDocument/2006/relationships/image" Target="../media/image13.png"/><Relationship Id="rId5" Type="http://schemas.openxmlformats.org/officeDocument/2006/relationships/image" Target="../media/image5.jpg"/><Relationship Id="rId6" Type="http://schemas.openxmlformats.org/officeDocument/2006/relationships/image" Target="../media/image8.png"/><Relationship Id="rId7"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drive.google.com/file/d/1BYGWU6_OLIppPRqxkdqT8tat-CYD1L3i/view" TargetMode="External"/><Relationship Id="rId4" Type="http://schemas.openxmlformats.org/officeDocument/2006/relationships/image" Target="../media/image1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gif"/><Relationship Id="rId4" Type="http://schemas.openxmlformats.org/officeDocument/2006/relationships/image" Target="../media/image11.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2.png"/><Relationship Id="rId5"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latin typeface="Flavors"/>
                <a:ea typeface="Flavors"/>
                <a:cs typeface="Flavors"/>
                <a:sym typeface="Flavors"/>
              </a:rPr>
              <a:t>Necro </a:t>
            </a:r>
            <a:r>
              <a:rPr lang="en" sz="6000">
                <a:latin typeface="Flavors"/>
                <a:ea typeface="Flavors"/>
                <a:cs typeface="Flavors"/>
                <a:sym typeface="Flavors"/>
              </a:rPr>
              <a:t>Nursery</a:t>
            </a:r>
            <a:endParaRPr sz="6000">
              <a:latin typeface="Flavors"/>
              <a:ea typeface="Flavors"/>
              <a:cs typeface="Flavors"/>
              <a:sym typeface="Flavors"/>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latin typeface="Gochi Hand"/>
                <a:ea typeface="Gochi Hand"/>
                <a:cs typeface="Gochi Hand"/>
                <a:sym typeface="Gochi Hand"/>
              </a:rPr>
              <a:t>Team Abra-cadaver</a:t>
            </a:r>
            <a:endParaRPr sz="3400">
              <a:latin typeface="Gochi Hand"/>
              <a:ea typeface="Gochi Hand"/>
              <a:cs typeface="Gochi Hand"/>
              <a:sym typeface="Gochi Hand"/>
            </a:endParaRPr>
          </a:p>
        </p:txBody>
      </p:sp>
      <p:pic>
        <p:nvPicPr>
          <p:cNvPr id="56" name="Google Shape;56;p13"/>
          <p:cNvPicPr preferRelativeResize="0"/>
          <p:nvPr/>
        </p:nvPicPr>
        <p:blipFill>
          <a:blip r:embed="rId3">
            <a:alphaModFix/>
          </a:blip>
          <a:stretch>
            <a:fillRect/>
          </a:stretch>
        </p:blipFill>
        <p:spPr>
          <a:xfrm>
            <a:off x="7540550" y="529650"/>
            <a:ext cx="1291753" cy="1523348"/>
          </a:xfrm>
          <a:prstGeom prst="rect">
            <a:avLst/>
          </a:prstGeom>
          <a:noFill/>
          <a:ln>
            <a:noFill/>
          </a:ln>
        </p:spPr>
      </p:pic>
      <p:pic>
        <p:nvPicPr>
          <p:cNvPr id="57" name="Google Shape;57;p13" title="GraveyardTheme_NoFade.mp3">
            <a:hlinkClick r:id="rId4"/>
          </p:cNvPr>
          <p:cNvPicPr preferRelativeResize="0"/>
          <p:nvPr/>
        </p:nvPicPr>
        <p:blipFill>
          <a:blip r:embed="rId5">
            <a:alphaModFix/>
          </a:blip>
          <a:stretch>
            <a:fillRect/>
          </a:stretch>
        </p:blipFill>
        <p:spPr>
          <a:xfrm>
            <a:off x="83450" y="72450"/>
            <a:ext cx="457200" cy="457200"/>
          </a:xfrm>
          <a:prstGeom prst="rect">
            <a:avLst/>
          </a:prstGeom>
          <a:noFill/>
          <a:ln>
            <a:noFill/>
          </a:ln>
        </p:spPr>
      </p:pic>
      <p:pic>
        <p:nvPicPr>
          <p:cNvPr id="58" name="Google Shape;58;p13"/>
          <p:cNvPicPr preferRelativeResize="0"/>
          <p:nvPr/>
        </p:nvPicPr>
        <p:blipFill>
          <a:blip r:embed="rId3">
            <a:alphaModFix/>
          </a:blip>
          <a:stretch>
            <a:fillRect/>
          </a:stretch>
        </p:blipFill>
        <p:spPr>
          <a:xfrm flipH="1">
            <a:off x="367675" y="529650"/>
            <a:ext cx="1291753" cy="1523348"/>
          </a:xfrm>
          <a:prstGeom prst="rect">
            <a:avLst/>
          </a:prstGeom>
          <a:noFill/>
          <a:ln>
            <a:noFill/>
          </a:ln>
        </p:spPr>
      </p:pic>
      <p:pic>
        <p:nvPicPr>
          <p:cNvPr id="59" name="Google Shape;59;p13"/>
          <p:cNvPicPr preferRelativeResize="0"/>
          <p:nvPr/>
        </p:nvPicPr>
        <p:blipFill>
          <a:blip r:embed="rId6">
            <a:alphaModFix/>
          </a:blip>
          <a:stretch>
            <a:fillRect/>
          </a:stretch>
        </p:blipFill>
        <p:spPr>
          <a:xfrm flipH="1">
            <a:off x="616950" y="1062913"/>
            <a:ext cx="1112175" cy="1415923"/>
          </a:xfrm>
          <a:prstGeom prst="rect">
            <a:avLst/>
          </a:prstGeom>
          <a:noFill/>
          <a:ln>
            <a:noFill/>
          </a:ln>
        </p:spPr>
      </p:pic>
      <p:pic>
        <p:nvPicPr>
          <p:cNvPr id="60" name="Google Shape;60;p13"/>
          <p:cNvPicPr preferRelativeResize="0"/>
          <p:nvPr/>
        </p:nvPicPr>
        <p:blipFill>
          <a:blip r:embed="rId6">
            <a:alphaModFix/>
          </a:blip>
          <a:stretch>
            <a:fillRect/>
          </a:stretch>
        </p:blipFill>
        <p:spPr>
          <a:xfrm>
            <a:off x="7322625" y="1062925"/>
            <a:ext cx="1112175" cy="1415898"/>
          </a:xfrm>
          <a:prstGeom prst="rect">
            <a:avLst/>
          </a:prstGeom>
          <a:noFill/>
          <a:ln>
            <a:noFill/>
          </a:ln>
        </p:spPr>
      </p:pic>
      <p:pic>
        <p:nvPicPr>
          <p:cNvPr id="61" name="Google Shape;61;p13"/>
          <p:cNvPicPr preferRelativeResize="0"/>
          <p:nvPr/>
        </p:nvPicPr>
        <p:blipFill>
          <a:blip r:embed="rId7">
            <a:alphaModFix/>
          </a:blip>
          <a:stretch>
            <a:fillRect/>
          </a:stretch>
        </p:blipFill>
        <p:spPr>
          <a:xfrm>
            <a:off x="2650963" y="2680689"/>
            <a:ext cx="1112175" cy="6917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311700" y="1702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Flavors"/>
                <a:ea typeface="Flavors"/>
                <a:cs typeface="Flavors"/>
                <a:sym typeface="Flavors"/>
              </a:rPr>
              <a:t>What we learned</a:t>
            </a:r>
            <a:endParaRPr sz="3000">
              <a:latin typeface="Flavors"/>
              <a:ea typeface="Flavors"/>
              <a:cs typeface="Flavors"/>
              <a:sym typeface="Flavors"/>
            </a:endParaRPr>
          </a:p>
        </p:txBody>
      </p:sp>
      <p:sp>
        <p:nvSpPr>
          <p:cNvPr id="121" name="Google Shape;121;p22"/>
          <p:cNvSpPr txBox="1"/>
          <p:nvPr>
            <p:ph idx="1" type="body"/>
          </p:nvPr>
        </p:nvSpPr>
        <p:spPr>
          <a:xfrm>
            <a:off x="311700" y="742900"/>
            <a:ext cx="8520600" cy="4080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000">
                <a:latin typeface="Gochi Hand"/>
                <a:ea typeface="Gochi Hand"/>
                <a:cs typeface="Gochi Hand"/>
                <a:sym typeface="Gochi Hand"/>
              </a:rPr>
              <a:t>Drew - Being a leader and hands on experience with Unity</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Riley - How to create and utilize Scriptable Objects in Unity</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Jack - More experience working within Unity</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Brooke - Working with mobile in Unity / Can’t help out as much as you want</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Nick - Dividing the work can make it better</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Ian - Not everyone is looking at building the world from the same perspective</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Garrett - How to create soundtracks with minimal visual assistance</a:t>
            </a:r>
            <a:endParaRPr sz="2000">
              <a:latin typeface="Gochi Hand"/>
              <a:ea typeface="Gochi Hand"/>
              <a:cs typeface="Gochi Hand"/>
              <a:sym typeface="Gochi Hand"/>
            </a:endParaRPr>
          </a:p>
          <a:p>
            <a:pPr indent="0" lvl="0" marL="0" rtl="0" algn="l">
              <a:lnSpc>
                <a:spcPct val="100000"/>
              </a:lnSpc>
              <a:spcBef>
                <a:spcPts val="1600"/>
              </a:spcBef>
              <a:spcAft>
                <a:spcPts val="1600"/>
              </a:spcAft>
              <a:buNone/>
            </a:pPr>
            <a:r>
              <a:rPr lang="en" sz="2000">
                <a:latin typeface="Gochi Hand"/>
                <a:ea typeface="Gochi Hand"/>
                <a:cs typeface="Gochi Hand"/>
                <a:sym typeface="Gochi Hand"/>
              </a:rPr>
              <a:t>Carl - How to write within somone elses world/ Naritive </a:t>
            </a:r>
            <a:endParaRPr sz="2000">
              <a:latin typeface="Gochi Hand"/>
              <a:ea typeface="Gochi Hand"/>
              <a:cs typeface="Gochi Hand"/>
              <a:sym typeface="Gochi Han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1832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Flavors"/>
                <a:ea typeface="Flavors"/>
                <a:cs typeface="Flavors"/>
                <a:sym typeface="Flavors"/>
              </a:rPr>
              <a:t>What I wish I knew</a:t>
            </a:r>
            <a:endParaRPr sz="3000">
              <a:latin typeface="Flavors"/>
              <a:ea typeface="Flavors"/>
              <a:cs typeface="Flavors"/>
              <a:sym typeface="Flavors"/>
            </a:endParaRPr>
          </a:p>
        </p:txBody>
      </p:sp>
      <p:sp>
        <p:nvSpPr>
          <p:cNvPr id="127" name="Google Shape;127;p23"/>
          <p:cNvSpPr txBox="1"/>
          <p:nvPr>
            <p:ph idx="1" type="body"/>
          </p:nvPr>
        </p:nvSpPr>
        <p:spPr>
          <a:xfrm>
            <a:off x="220100" y="812175"/>
            <a:ext cx="8520600" cy="3972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000">
                <a:latin typeface="Gochi Hand"/>
                <a:ea typeface="Gochi Hand"/>
                <a:cs typeface="Gochi Hand"/>
                <a:sym typeface="Gochi Hand"/>
              </a:rPr>
              <a:t>Drew - Definitively handling issues with teammates &amp; being a “good” leader</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Riley - That seemingly common and easy mechanics are not easy to implement</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Jack - More about game programming before this class</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Brooke - It’s hard to stay motivated when those around you aren’t</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Nick - How to keep up productivity with numerous hindrances (research, etc.)</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Ian - How to handle workload when personal events crop up</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Garrett - Working on something other than your main role can be motivating</a:t>
            </a:r>
            <a:endParaRPr sz="2000">
              <a:latin typeface="Gochi Hand"/>
              <a:ea typeface="Gochi Hand"/>
              <a:cs typeface="Gochi Hand"/>
              <a:sym typeface="Gochi Hand"/>
            </a:endParaRPr>
          </a:p>
          <a:p>
            <a:pPr indent="0" lvl="0" marL="0" rtl="0" algn="l">
              <a:lnSpc>
                <a:spcPct val="100000"/>
              </a:lnSpc>
              <a:spcBef>
                <a:spcPts val="1600"/>
              </a:spcBef>
              <a:spcAft>
                <a:spcPts val="0"/>
              </a:spcAft>
              <a:buNone/>
            </a:pPr>
            <a:r>
              <a:rPr lang="en" sz="2000">
                <a:latin typeface="Gochi Hand"/>
                <a:ea typeface="Gochi Hand"/>
                <a:cs typeface="Gochi Hand"/>
                <a:sym typeface="Gochi Hand"/>
              </a:rPr>
              <a:t>Carl - How to prioritize, what I need to work on</a:t>
            </a:r>
            <a:endParaRPr sz="2000">
              <a:latin typeface="Gochi Hand"/>
              <a:ea typeface="Gochi Hand"/>
              <a:cs typeface="Gochi Hand"/>
              <a:sym typeface="Gochi Hand"/>
            </a:endParaRPr>
          </a:p>
          <a:p>
            <a:pPr indent="0" lvl="0" marL="0" rtl="0" algn="l">
              <a:spcBef>
                <a:spcPts val="1600"/>
              </a:spcBef>
              <a:spcAft>
                <a:spcPts val="0"/>
              </a:spcAft>
              <a:buNone/>
            </a:pPr>
            <a:r>
              <a:t/>
            </a:r>
            <a:endParaRPr sz="2000">
              <a:latin typeface="Gochi Hand"/>
              <a:ea typeface="Gochi Hand"/>
              <a:cs typeface="Gochi Hand"/>
              <a:sym typeface="Gochi Hand"/>
            </a:endParaRPr>
          </a:p>
          <a:p>
            <a:pPr indent="0" lvl="0" marL="457200" rtl="0" algn="l">
              <a:spcBef>
                <a:spcPts val="1600"/>
              </a:spcBef>
              <a:spcAft>
                <a:spcPts val="1600"/>
              </a:spcAft>
              <a:buNone/>
            </a:pPr>
            <a:r>
              <a:t/>
            </a:r>
            <a:endParaRPr sz="2000">
              <a:latin typeface="Gochi Hand"/>
              <a:ea typeface="Gochi Hand"/>
              <a:cs typeface="Gochi Hand"/>
              <a:sym typeface="Gochi Han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Flavors"/>
                <a:ea typeface="Flavors"/>
                <a:cs typeface="Flavors"/>
                <a:sym typeface="Flavors"/>
              </a:rPr>
              <a:t>What we plan to do</a:t>
            </a:r>
            <a:endParaRPr/>
          </a:p>
        </p:txBody>
      </p:sp>
      <p:sp>
        <p:nvSpPr>
          <p:cNvPr id="133" name="Google Shape;133;p24"/>
          <p:cNvSpPr txBox="1"/>
          <p:nvPr>
            <p:ph idx="1" type="body"/>
          </p:nvPr>
        </p:nvSpPr>
        <p:spPr>
          <a:xfrm>
            <a:off x="311700" y="1152475"/>
            <a:ext cx="8520600" cy="3725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latin typeface="Gochi Hand"/>
                <a:ea typeface="Gochi Hand"/>
                <a:cs typeface="Gochi Hand"/>
                <a:sym typeface="Gochi Hand"/>
              </a:rPr>
              <a:t>Implement limited amount of seeds so that you have to buy more from the merchant</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rPr lang="en" sz="1500">
                <a:latin typeface="Gochi Hand"/>
                <a:ea typeface="Gochi Hand"/>
                <a:cs typeface="Gochi Hand"/>
                <a:sym typeface="Gochi Hand"/>
              </a:rPr>
              <a:t>Add rare resources for mystery monsters</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rPr lang="en" sz="1500">
                <a:latin typeface="Gochi Hand"/>
                <a:ea typeface="Gochi Hand"/>
                <a:cs typeface="Gochi Hand"/>
                <a:sym typeface="Gochi Hand"/>
              </a:rPr>
              <a:t>Add more monsters</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rPr lang="en" sz="1500">
                <a:latin typeface="Gochi Hand"/>
                <a:ea typeface="Gochi Hand"/>
                <a:cs typeface="Gochi Hand"/>
                <a:sym typeface="Gochi Hand"/>
              </a:rPr>
              <a:t>Add unknown resources needed so that players can fail </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rPr lang="en" sz="1500">
                <a:latin typeface="Gochi Hand"/>
                <a:ea typeface="Gochi Hand"/>
                <a:cs typeface="Gochi Hand"/>
                <a:sym typeface="Gochi Hand"/>
              </a:rPr>
              <a:t>Add experience bar &amp; leveling up</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rPr lang="en" sz="1500">
                <a:latin typeface="Gochi Hand"/>
                <a:ea typeface="Gochi Hand"/>
                <a:cs typeface="Gochi Hand"/>
                <a:sym typeface="Gochi Hand"/>
              </a:rPr>
              <a:t>Unlocking new minigames and monster when reaching certain experience levels</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rPr lang="en" sz="1500">
                <a:latin typeface="Gochi Hand"/>
                <a:ea typeface="Gochi Hand"/>
                <a:cs typeface="Gochi Hand"/>
                <a:sym typeface="Gochi Hand"/>
              </a:rPr>
              <a:t>Add Elder and storytime narrative with Hints!</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t/>
            </a:r>
            <a:endParaRPr sz="1500">
              <a:latin typeface="Gochi Hand"/>
              <a:ea typeface="Gochi Hand"/>
              <a:cs typeface="Gochi Hand"/>
              <a:sym typeface="Gochi Hand"/>
            </a:endParaRPr>
          </a:p>
          <a:p>
            <a:pPr indent="0" lvl="0" marL="0" rtl="0" algn="l">
              <a:lnSpc>
                <a:spcPct val="100000"/>
              </a:lnSpc>
              <a:spcBef>
                <a:spcPts val="0"/>
              </a:spcBef>
              <a:spcAft>
                <a:spcPts val="0"/>
              </a:spcAft>
              <a:buNone/>
            </a:pPr>
            <a:r>
              <a:rPr lang="en" sz="1500">
                <a:latin typeface="Gochi Hand"/>
                <a:ea typeface="Gochi Hand"/>
                <a:cs typeface="Gochi Hand"/>
                <a:sym typeface="Gochi Hand"/>
              </a:rPr>
              <a:t>Update and revamp marketplace</a:t>
            </a:r>
            <a:endParaRPr sz="1500">
              <a:latin typeface="Gochi Hand"/>
              <a:ea typeface="Gochi Hand"/>
              <a:cs typeface="Gochi Hand"/>
              <a:sym typeface="Gochi Han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5"/>
          <p:cNvSpPr txBox="1"/>
          <p:nvPr/>
        </p:nvSpPr>
        <p:spPr>
          <a:xfrm>
            <a:off x="493400" y="358850"/>
            <a:ext cx="7864800" cy="92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0">
                <a:solidFill>
                  <a:srgbClr val="FFFFFF"/>
                </a:solidFill>
                <a:latin typeface="Flavors"/>
                <a:ea typeface="Flavors"/>
                <a:cs typeface="Flavors"/>
                <a:sym typeface="Flavors"/>
              </a:rPr>
              <a:t>Questions?</a:t>
            </a:r>
            <a:endParaRPr sz="6000">
              <a:solidFill>
                <a:srgbClr val="FFFFFF"/>
              </a:solidFill>
              <a:latin typeface="Flavors"/>
              <a:ea typeface="Flavors"/>
              <a:cs typeface="Flavors"/>
              <a:sym typeface="Flavors"/>
            </a:endParaRPr>
          </a:p>
        </p:txBody>
      </p:sp>
      <p:pic>
        <p:nvPicPr>
          <p:cNvPr id="139" name="Google Shape;139;p25"/>
          <p:cNvPicPr preferRelativeResize="0"/>
          <p:nvPr/>
        </p:nvPicPr>
        <p:blipFill>
          <a:blip r:embed="rId3">
            <a:alphaModFix/>
          </a:blip>
          <a:stretch>
            <a:fillRect/>
          </a:stretch>
        </p:blipFill>
        <p:spPr>
          <a:xfrm>
            <a:off x="3954550" y="1186662"/>
            <a:ext cx="3824851" cy="3007075"/>
          </a:xfrm>
          <a:prstGeom prst="rect">
            <a:avLst/>
          </a:prstGeom>
          <a:noFill/>
          <a:ln>
            <a:noFill/>
          </a:ln>
        </p:spPr>
      </p:pic>
      <p:pic>
        <p:nvPicPr>
          <p:cNvPr id="140" name="Google Shape;140;p25"/>
          <p:cNvPicPr preferRelativeResize="0"/>
          <p:nvPr/>
        </p:nvPicPr>
        <p:blipFill>
          <a:blip r:embed="rId4">
            <a:alphaModFix/>
          </a:blip>
          <a:stretch>
            <a:fillRect/>
          </a:stretch>
        </p:blipFill>
        <p:spPr>
          <a:xfrm>
            <a:off x="3740999" y="2212189"/>
            <a:ext cx="2853275" cy="719125"/>
          </a:xfrm>
          <a:prstGeom prst="rect">
            <a:avLst/>
          </a:prstGeom>
          <a:noFill/>
          <a:ln>
            <a:noFill/>
          </a:ln>
        </p:spPr>
      </p:pic>
      <p:pic>
        <p:nvPicPr>
          <p:cNvPr id="141" name="Google Shape;141;p25"/>
          <p:cNvPicPr preferRelativeResize="0"/>
          <p:nvPr/>
        </p:nvPicPr>
        <p:blipFill>
          <a:blip r:embed="rId5">
            <a:alphaModFix/>
          </a:blip>
          <a:stretch>
            <a:fillRect/>
          </a:stretch>
        </p:blipFill>
        <p:spPr>
          <a:xfrm>
            <a:off x="187950" y="1495650"/>
            <a:ext cx="3564300" cy="3564300"/>
          </a:xfrm>
          <a:prstGeom prst="rect">
            <a:avLst/>
          </a:prstGeom>
          <a:noFill/>
          <a:ln>
            <a:noFill/>
          </a:ln>
        </p:spPr>
      </p:pic>
      <p:pic>
        <p:nvPicPr>
          <p:cNvPr id="142" name="Google Shape;142;p25"/>
          <p:cNvPicPr preferRelativeResize="0"/>
          <p:nvPr/>
        </p:nvPicPr>
        <p:blipFill>
          <a:blip r:embed="rId6">
            <a:alphaModFix/>
          </a:blip>
          <a:stretch>
            <a:fillRect/>
          </a:stretch>
        </p:blipFill>
        <p:spPr>
          <a:xfrm>
            <a:off x="6474426" y="598463"/>
            <a:ext cx="2546450" cy="4380976"/>
          </a:xfrm>
          <a:prstGeom prst="rect">
            <a:avLst/>
          </a:prstGeom>
          <a:noFill/>
          <a:ln>
            <a:noFill/>
          </a:ln>
        </p:spPr>
      </p:pic>
      <p:pic>
        <p:nvPicPr>
          <p:cNvPr id="143" name="Google Shape;143;p25"/>
          <p:cNvPicPr preferRelativeResize="0"/>
          <p:nvPr/>
        </p:nvPicPr>
        <p:blipFill>
          <a:blip r:embed="rId7">
            <a:alphaModFix/>
          </a:blip>
          <a:stretch>
            <a:fillRect/>
          </a:stretch>
        </p:blipFill>
        <p:spPr>
          <a:xfrm>
            <a:off x="3619751" y="3357727"/>
            <a:ext cx="2042676" cy="170223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Flavors"/>
                <a:ea typeface="Flavors"/>
                <a:cs typeface="Flavors"/>
                <a:sym typeface="Flavors"/>
              </a:rPr>
              <a:t>Who are we?</a:t>
            </a:r>
            <a:endParaRPr sz="3000">
              <a:latin typeface="Flavors"/>
              <a:ea typeface="Flavors"/>
              <a:cs typeface="Flavors"/>
              <a:sym typeface="Flavors"/>
            </a:endParaRPr>
          </a:p>
        </p:txBody>
      </p:sp>
      <p:sp>
        <p:nvSpPr>
          <p:cNvPr id="67" name="Google Shape;67;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93700" lvl="0" marL="457200" rtl="0" algn="l">
              <a:lnSpc>
                <a:spcPct val="100000"/>
              </a:lnSpc>
              <a:spcBef>
                <a:spcPts val="0"/>
              </a:spcBef>
              <a:spcAft>
                <a:spcPts val="0"/>
              </a:spcAft>
              <a:buSzPts val="2600"/>
              <a:buFont typeface="Gochi Hand"/>
              <a:buChar char="●"/>
            </a:pPr>
            <a:r>
              <a:rPr lang="en" sz="2600">
                <a:latin typeface="Gochi Hand"/>
                <a:ea typeface="Gochi Hand"/>
                <a:cs typeface="Gochi Hand"/>
                <a:sym typeface="Gochi Hand"/>
              </a:rPr>
              <a:t>Drew - Design Lead / Programmer</a:t>
            </a:r>
            <a:endParaRPr sz="2600">
              <a:latin typeface="Gochi Hand"/>
              <a:ea typeface="Gochi Hand"/>
              <a:cs typeface="Gochi Hand"/>
              <a:sym typeface="Gochi Hand"/>
            </a:endParaRPr>
          </a:p>
          <a:p>
            <a:pPr indent="-393700" lvl="0" marL="457200" rtl="0" algn="l">
              <a:lnSpc>
                <a:spcPct val="100000"/>
              </a:lnSpc>
              <a:spcBef>
                <a:spcPts val="0"/>
              </a:spcBef>
              <a:spcAft>
                <a:spcPts val="0"/>
              </a:spcAft>
              <a:buSzPts val="2600"/>
              <a:buFont typeface="Gochi Hand"/>
              <a:buChar char="●"/>
            </a:pPr>
            <a:r>
              <a:rPr lang="en" sz="2600">
                <a:latin typeface="Gochi Hand"/>
                <a:ea typeface="Gochi Hand"/>
                <a:cs typeface="Gochi Hand"/>
                <a:sym typeface="Gochi Hand"/>
              </a:rPr>
              <a:t>Brooke - Project Manager / Programmer / Art</a:t>
            </a:r>
            <a:endParaRPr sz="2600">
              <a:latin typeface="Gochi Hand"/>
              <a:ea typeface="Gochi Hand"/>
              <a:cs typeface="Gochi Hand"/>
              <a:sym typeface="Gochi Hand"/>
            </a:endParaRPr>
          </a:p>
          <a:p>
            <a:pPr indent="-393700" lvl="0" marL="457200" rtl="0" algn="l">
              <a:lnSpc>
                <a:spcPct val="100000"/>
              </a:lnSpc>
              <a:spcBef>
                <a:spcPts val="0"/>
              </a:spcBef>
              <a:spcAft>
                <a:spcPts val="0"/>
              </a:spcAft>
              <a:buSzPts val="2600"/>
              <a:buFont typeface="Gochi Hand"/>
              <a:buChar char="●"/>
            </a:pPr>
            <a:r>
              <a:rPr lang="en" sz="2600">
                <a:latin typeface="Gochi Hand"/>
                <a:ea typeface="Gochi Hand"/>
                <a:cs typeface="Gochi Hand"/>
                <a:sym typeface="Gochi Hand"/>
              </a:rPr>
              <a:t>Riley - Admin / Programmer</a:t>
            </a:r>
            <a:endParaRPr sz="2600">
              <a:latin typeface="Gochi Hand"/>
              <a:ea typeface="Gochi Hand"/>
              <a:cs typeface="Gochi Hand"/>
              <a:sym typeface="Gochi Hand"/>
            </a:endParaRPr>
          </a:p>
          <a:p>
            <a:pPr indent="-393700" lvl="0" marL="457200" rtl="0" algn="l">
              <a:lnSpc>
                <a:spcPct val="100000"/>
              </a:lnSpc>
              <a:spcBef>
                <a:spcPts val="0"/>
              </a:spcBef>
              <a:spcAft>
                <a:spcPts val="0"/>
              </a:spcAft>
              <a:buSzPts val="2600"/>
              <a:buFont typeface="Gochi Hand"/>
              <a:buChar char="●"/>
            </a:pPr>
            <a:r>
              <a:rPr lang="en" sz="2600">
                <a:latin typeface="Gochi Hand"/>
                <a:ea typeface="Gochi Hand"/>
                <a:cs typeface="Gochi Hand"/>
                <a:sym typeface="Gochi Hand"/>
              </a:rPr>
              <a:t>Nicholas - Marketing / Art</a:t>
            </a:r>
            <a:endParaRPr sz="2600">
              <a:latin typeface="Gochi Hand"/>
              <a:ea typeface="Gochi Hand"/>
              <a:cs typeface="Gochi Hand"/>
              <a:sym typeface="Gochi Hand"/>
            </a:endParaRPr>
          </a:p>
          <a:p>
            <a:pPr indent="-393700" lvl="0" marL="457200" rtl="0" algn="l">
              <a:lnSpc>
                <a:spcPct val="100000"/>
              </a:lnSpc>
              <a:spcBef>
                <a:spcPts val="0"/>
              </a:spcBef>
              <a:spcAft>
                <a:spcPts val="0"/>
              </a:spcAft>
              <a:buSzPts val="2600"/>
              <a:buFont typeface="Gochi Hand"/>
              <a:buChar char="●"/>
            </a:pPr>
            <a:r>
              <a:rPr lang="en" sz="2600">
                <a:latin typeface="Gochi Hand"/>
                <a:ea typeface="Gochi Hand"/>
                <a:cs typeface="Gochi Hand"/>
                <a:sym typeface="Gochi Hand"/>
              </a:rPr>
              <a:t>Jackson - Marketing / Programmer</a:t>
            </a:r>
            <a:endParaRPr sz="2600">
              <a:latin typeface="Gochi Hand"/>
              <a:ea typeface="Gochi Hand"/>
              <a:cs typeface="Gochi Hand"/>
              <a:sym typeface="Gochi Hand"/>
            </a:endParaRPr>
          </a:p>
          <a:p>
            <a:pPr indent="-393700" lvl="0" marL="457200" rtl="0" algn="l">
              <a:lnSpc>
                <a:spcPct val="100000"/>
              </a:lnSpc>
              <a:spcBef>
                <a:spcPts val="0"/>
              </a:spcBef>
              <a:spcAft>
                <a:spcPts val="0"/>
              </a:spcAft>
              <a:buSzPts val="2600"/>
              <a:buFont typeface="Gochi Hand"/>
              <a:buChar char="●"/>
            </a:pPr>
            <a:r>
              <a:rPr lang="en" sz="2600">
                <a:latin typeface="Gochi Hand"/>
                <a:ea typeface="Gochi Hand"/>
                <a:cs typeface="Gochi Hand"/>
                <a:sym typeface="Gochi Hand"/>
              </a:rPr>
              <a:t>Garrett - QA / Audio / Utility</a:t>
            </a:r>
            <a:endParaRPr sz="2600">
              <a:latin typeface="Gochi Hand"/>
              <a:ea typeface="Gochi Hand"/>
              <a:cs typeface="Gochi Hand"/>
              <a:sym typeface="Gochi Hand"/>
            </a:endParaRPr>
          </a:p>
          <a:p>
            <a:pPr indent="-393700" lvl="0" marL="457200" rtl="0" algn="l">
              <a:lnSpc>
                <a:spcPct val="100000"/>
              </a:lnSpc>
              <a:spcBef>
                <a:spcPts val="0"/>
              </a:spcBef>
              <a:spcAft>
                <a:spcPts val="0"/>
              </a:spcAft>
              <a:buSzPts val="2600"/>
              <a:buFont typeface="Gochi Hand"/>
              <a:buChar char="●"/>
            </a:pPr>
            <a:r>
              <a:rPr lang="en" sz="2600">
                <a:latin typeface="Gochi Hand"/>
                <a:ea typeface="Gochi Hand"/>
                <a:cs typeface="Gochi Hand"/>
                <a:sym typeface="Gochi Hand"/>
              </a:rPr>
              <a:t>Ian - Narrative</a:t>
            </a:r>
            <a:endParaRPr sz="2600">
              <a:latin typeface="Gochi Hand"/>
              <a:ea typeface="Gochi Hand"/>
              <a:cs typeface="Gochi Hand"/>
              <a:sym typeface="Gochi Hand"/>
            </a:endParaRPr>
          </a:p>
          <a:p>
            <a:pPr indent="-393700" lvl="0" marL="457200" rtl="0" algn="l">
              <a:lnSpc>
                <a:spcPct val="100000"/>
              </a:lnSpc>
              <a:spcBef>
                <a:spcPts val="0"/>
              </a:spcBef>
              <a:spcAft>
                <a:spcPts val="0"/>
              </a:spcAft>
              <a:buSzPts val="2600"/>
              <a:buFont typeface="Gochi Hand"/>
              <a:buChar char="●"/>
            </a:pPr>
            <a:r>
              <a:rPr lang="en" sz="2600">
                <a:latin typeface="Gochi Hand"/>
                <a:ea typeface="Gochi Hand"/>
                <a:cs typeface="Gochi Hand"/>
                <a:sym typeface="Gochi Hand"/>
              </a:rPr>
              <a:t>Carl- Narrative / Utility</a:t>
            </a:r>
            <a:endParaRPr sz="2600">
              <a:latin typeface="Gochi Hand"/>
              <a:ea typeface="Gochi Hand"/>
              <a:cs typeface="Gochi Hand"/>
              <a:sym typeface="Gochi Han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Flavors"/>
                <a:ea typeface="Flavors"/>
                <a:cs typeface="Flavors"/>
                <a:sym typeface="Flavors"/>
              </a:rPr>
              <a:t>Pitch</a:t>
            </a:r>
            <a:endParaRPr sz="3000">
              <a:latin typeface="Flavors"/>
              <a:ea typeface="Flavors"/>
              <a:cs typeface="Flavors"/>
              <a:sym typeface="Flavors"/>
            </a:endParaRPr>
          </a:p>
        </p:txBody>
      </p:sp>
      <p:sp>
        <p:nvSpPr>
          <p:cNvPr id="73" name="Google Shape;73;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latin typeface="Gochi Hand"/>
                <a:ea typeface="Gochi Hand"/>
                <a:cs typeface="Gochi Hand"/>
                <a:sym typeface="Gochi Hand"/>
              </a:rPr>
              <a:t>Take on your necromancy apprenticeship by helping your mentors raise the dead. It’s your job to get the living dead “sprouts” started before handing it off to the masters. Revel in the feeling of either bringing the dead back to life or making them so extra dead that even the masters can’t bring them back.</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Flavors"/>
                <a:ea typeface="Flavors"/>
                <a:cs typeface="Flavors"/>
                <a:sym typeface="Flavors"/>
              </a:rPr>
              <a:t>Gameplay</a:t>
            </a:r>
            <a:endParaRPr sz="3000">
              <a:latin typeface="Flavors"/>
              <a:ea typeface="Flavors"/>
              <a:cs typeface="Flavors"/>
              <a:sym typeface="Flavors"/>
            </a:endParaRPr>
          </a:p>
        </p:txBody>
      </p:sp>
      <p:pic>
        <p:nvPicPr>
          <p:cNvPr id="79" name="Google Shape;79;p16" title="'NecroNursery' Trailer 2.mp4">
            <a:hlinkClick r:id="rId3"/>
          </p:cNvPr>
          <p:cNvPicPr preferRelativeResize="0"/>
          <p:nvPr/>
        </p:nvPicPr>
        <p:blipFill>
          <a:blip r:embed="rId4">
            <a:alphaModFix/>
          </a:blip>
          <a:stretch>
            <a:fillRect/>
          </a:stretch>
        </p:blipFill>
        <p:spPr>
          <a:xfrm>
            <a:off x="1175575" y="1092475"/>
            <a:ext cx="6792845" cy="3820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Flavors"/>
                <a:ea typeface="Flavors"/>
                <a:cs typeface="Flavors"/>
                <a:sym typeface="Flavors"/>
              </a:rPr>
              <a:t>Narrative</a:t>
            </a:r>
            <a:endParaRPr sz="3000">
              <a:latin typeface="Flavors"/>
              <a:ea typeface="Flavors"/>
              <a:cs typeface="Flavors"/>
              <a:sym typeface="Flavors"/>
            </a:endParaRPr>
          </a:p>
        </p:txBody>
      </p:sp>
      <p:sp>
        <p:nvSpPr>
          <p:cNvPr id="85" name="Google Shape;85;p17"/>
          <p:cNvSpPr txBox="1"/>
          <p:nvPr>
            <p:ph idx="1" type="body"/>
          </p:nvPr>
        </p:nvSpPr>
        <p:spPr>
          <a:xfrm>
            <a:off x="311700" y="1175925"/>
            <a:ext cx="85206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Gochi Hand"/>
              <a:buChar char="●"/>
            </a:pPr>
            <a:r>
              <a:rPr lang="en" sz="2000">
                <a:latin typeface="Gochi Hand"/>
                <a:ea typeface="Gochi Hand"/>
                <a:cs typeface="Gochi Hand"/>
                <a:sym typeface="Gochi Hand"/>
              </a:rPr>
              <a:t>Apprenticeship</a:t>
            </a:r>
            <a:r>
              <a:rPr lang="en" sz="2000">
                <a:latin typeface="Gochi Hand"/>
                <a:ea typeface="Gochi Hand"/>
                <a:cs typeface="Gochi Hand"/>
                <a:sym typeface="Gochi Hand"/>
              </a:rPr>
              <a:t> with Necromancers established</a:t>
            </a:r>
            <a:endParaRPr sz="2000">
              <a:latin typeface="Gochi Hand"/>
              <a:ea typeface="Gochi Hand"/>
              <a:cs typeface="Gochi Hand"/>
              <a:sym typeface="Gochi Hand"/>
            </a:endParaRPr>
          </a:p>
          <a:p>
            <a:pPr indent="-355600" lvl="0" marL="457200" rtl="0" algn="l">
              <a:spcBef>
                <a:spcPts val="0"/>
              </a:spcBef>
              <a:spcAft>
                <a:spcPts val="0"/>
              </a:spcAft>
              <a:buSzPts val="2000"/>
              <a:buFont typeface="Gochi Hand"/>
              <a:buChar char="●"/>
            </a:pPr>
            <a:r>
              <a:rPr lang="en" sz="2000">
                <a:latin typeface="Gochi Hand"/>
                <a:ea typeface="Gochi Hand"/>
                <a:cs typeface="Gochi Hand"/>
                <a:sym typeface="Gochi Hand"/>
              </a:rPr>
              <a:t>World Bible </a:t>
            </a:r>
            <a:r>
              <a:rPr lang="en" sz="2000">
                <a:latin typeface="Gochi Hand"/>
                <a:ea typeface="Gochi Hand"/>
                <a:cs typeface="Gochi Hand"/>
                <a:sym typeface="Gochi Hand"/>
              </a:rPr>
              <a:t>immensely</a:t>
            </a:r>
            <a:r>
              <a:rPr lang="en" sz="2000">
                <a:latin typeface="Gochi Hand"/>
                <a:ea typeface="Gochi Hand"/>
                <a:cs typeface="Gochi Hand"/>
                <a:sym typeface="Gochi Hand"/>
              </a:rPr>
              <a:t> fleshed out</a:t>
            </a:r>
            <a:endParaRPr sz="2000">
              <a:latin typeface="Gochi Hand"/>
              <a:ea typeface="Gochi Hand"/>
              <a:cs typeface="Gochi Hand"/>
              <a:sym typeface="Gochi Hand"/>
            </a:endParaRPr>
          </a:p>
          <a:p>
            <a:pPr indent="-355600" lvl="1" marL="914400" rtl="0" algn="l">
              <a:spcBef>
                <a:spcPts val="0"/>
              </a:spcBef>
              <a:spcAft>
                <a:spcPts val="0"/>
              </a:spcAft>
              <a:buSzPts val="2000"/>
              <a:buFont typeface="Gochi Hand"/>
              <a:buChar char="○"/>
            </a:pPr>
            <a:r>
              <a:rPr lang="en" sz="2000">
                <a:latin typeface="Gochi Hand"/>
                <a:ea typeface="Gochi Hand"/>
                <a:cs typeface="Gochi Hand"/>
                <a:sym typeface="Gochi Hand"/>
              </a:rPr>
              <a:t>History of the world</a:t>
            </a:r>
            <a:endParaRPr sz="2000">
              <a:latin typeface="Gochi Hand"/>
              <a:ea typeface="Gochi Hand"/>
              <a:cs typeface="Gochi Hand"/>
              <a:sym typeface="Gochi Hand"/>
            </a:endParaRPr>
          </a:p>
          <a:p>
            <a:pPr indent="-355600" lvl="1" marL="914400" rtl="0" algn="l">
              <a:spcBef>
                <a:spcPts val="0"/>
              </a:spcBef>
              <a:spcAft>
                <a:spcPts val="0"/>
              </a:spcAft>
              <a:buSzPts val="2000"/>
              <a:buFont typeface="Gochi Hand"/>
              <a:buChar char="○"/>
            </a:pPr>
            <a:r>
              <a:rPr lang="en" sz="2000">
                <a:latin typeface="Gochi Hand"/>
                <a:ea typeface="Gochi Hand"/>
                <a:cs typeface="Gochi Hand"/>
                <a:sym typeface="Gochi Hand"/>
              </a:rPr>
              <a:t>Our worlds definition of magic</a:t>
            </a:r>
            <a:endParaRPr sz="2000">
              <a:latin typeface="Gochi Hand"/>
              <a:ea typeface="Gochi Hand"/>
              <a:cs typeface="Gochi Hand"/>
              <a:sym typeface="Gochi Hand"/>
            </a:endParaRPr>
          </a:p>
          <a:p>
            <a:pPr indent="-355600" lvl="1" marL="914400" rtl="0" algn="l">
              <a:spcBef>
                <a:spcPts val="0"/>
              </a:spcBef>
              <a:spcAft>
                <a:spcPts val="0"/>
              </a:spcAft>
              <a:buSzPts val="2000"/>
              <a:buFont typeface="Gochi Hand"/>
              <a:buChar char="○"/>
            </a:pPr>
            <a:r>
              <a:rPr lang="en" sz="2000">
                <a:latin typeface="Gochi Hand"/>
                <a:ea typeface="Gochi Hand"/>
                <a:cs typeface="Gochi Hand"/>
                <a:sym typeface="Gochi Hand"/>
              </a:rPr>
              <a:t>Relationships between humans and necromancers</a:t>
            </a:r>
            <a:endParaRPr sz="2000">
              <a:latin typeface="Gochi Hand"/>
              <a:ea typeface="Gochi Hand"/>
              <a:cs typeface="Gochi Hand"/>
              <a:sym typeface="Gochi Hand"/>
            </a:endParaRPr>
          </a:p>
          <a:p>
            <a:pPr indent="-355600" lvl="0" marL="457200" rtl="0" algn="l">
              <a:spcBef>
                <a:spcPts val="0"/>
              </a:spcBef>
              <a:spcAft>
                <a:spcPts val="0"/>
              </a:spcAft>
              <a:buSzPts val="2000"/>
              <a:buFont typeface="Gochi Hand"/>
              <a:buChar char="●"/>
            </a:pPr>
            <a:r>
              <a:rPr lang="en" sz="2000">
                <a:latin typeface="Gochi Hand"/>
                <a:ea typeface="Gochi Hand"/>
                <a:cs typeface="Gochi Hand"/>
                <a:sym typeface="Gochi Hand"/>
              </a:rPr>
              <a:t>Tutorials and chat bubbles for narrative building inside game</a:t>
            </a:r>
            <a:endParaRPr sz="2000">
              <a:latin typeface="Gochi Hand"/>
              <a:ea typeface="Gochi Hand"/>
              <a:cs typeface="Gochi Hand"/>
              <a:sym typeface="Gochi Hand"/>
            </a:endParaRPr>
          </a:p>
        </p:txBody>
      </p:sp>
      <p:pic>
        <p:nvPicPr>
          <p:cNvPr id="86" name="Google Shape;86;p17"/>
          <p:cNvPicPr preferRelativeResize="0"/>
          <p:nvPr/>
        </p:nvPicPr>
        <p:blipFill>
          <a:blip r:embed="rId3">
            <a:alphaModFix/>
          </a:blip>
          <a:stretch>
            <a:fillRect/>
          </a:stretch>
        </p:blipFill>
        <p:spPr>
          <a:xfrm>
            <a:off x="6858250" y="99300"/>
            <a:ext cx="2066575" cy="2066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Flavors"/>
                <a:ea typeface="Flavors"/>
                <a:cs typeface="Flavors"/>
                <a:sym typeface="Flavors"/>
              </a:rPr>
              <a:t>Audio</a:t>
            </a:r>
            <a:endParaRPr sz="3000">
              <a:latin typeface="Flavors"/>
              <a:ea typeface="Flavors"/>
              <a:cs typeface="Flavors"/>
              <a:sym typeface="Flavors"/>
            </a:endParaRPr>
          </a:p>
        </p:txBody>
      </p:sp>
      <p:sp>
        <p:nvSpPr>
          <p:cNvPr id="92" name="Google Shape;92;p18"/>
          <p:cNvSpPr txBox="1"/>
          <p:nvPr>
            <p:ph idx="1" type="body"/>
          </p:nvPr>
        </p:nvSpPr>
        <p:spPr>
          <a:xfrm>
            <a:off x="311700" y="1142600"/>
            <a:ext cx="85206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Gochi Hand"/>
              <a:buChar char="●"/>
            </a:pPr>
            <a:r>
              <a:rPr lang="en" sz="2000">
                <a:latin typeface="Gochi Hand"/>
                <a:ea typeface="Gochi Hand"/>
                <a:cs typeface="Gochi Hand"/>
                <a:sym typeface="Gochi Hand"/>
              </a:rPr>
              <a:t>Background Music</a:t>
            </a:r>
            <a:endParaRPr sz="2000">
              <a:latin typeface="Gochi Hand"/>
              <a:ea typeface="Gochi Hand"/>
              <a:cs typeface="Gochi Hand"/>
              <a:sym typeface="Gochi Hand"/>
            </a:endParaRPr>
          </a:p>
          <a:p>
            <a:pPr indent="-355600" lvl="1" marL="914400" rtl="0" algn="l">
              <a:spcBef>
                <a:spcPts val="0"/>
              </a:spcBef>
              <a:spcAft>
                <a:spcPts val="0"/>
              </a:spcAft>
              <a:buSzPts val="2000"/>
              <a:buFont typeface="Gochi Hand"/>
              <a:buChar char="○"/>
            </a:pPr>
            <a:r>
              <a:rPr lang="en" sz="2000">
                <a:latin typeface="Gochi Hand"/>
                <a:ea typeface="Gochi Hand"/>
                <a:cs typeface="Gochi Hand"/>
                <a:sym typeface="Gochi Hand"/>
              </a:rPr>
              <a:t>Main theme</a:t>
            </a:r>
            <a:endParaRPr sz="2000">
              <a:latin typeface="Gochi Hand"/>
              <a:ea typeface="Gochi Hand"/>
              <a:cs typeface="Gochi Hand"/>
              <a:sym typeface="Gochi Hand"/>
            </a:endParaRPr>
          </a:p>
          <a:p>
            <a:pPr indent="-355600" lvl="1" marL="914400" rtl="0" algn="l">
              <a:spcBef>
                <a:spcPts val="0"/>
              </a:spcBef>
              <a:spcAft>
                <a:spcPts val="0"/>
              </a:spcAft>
              <a:buSzPts val="2000"/>
              <a:buFont typeface="Gochi Hand"/>
              <a:buChar char="○"/>
            </a:pPr>
            <a:r>
              <a:rPr lang="en" sz="2000">
                <a:latin typeface="Gochi Hand"/>
                <a:ea typeface="Gochi Hand"/>
                <a:cs typeface="Gochi Hand"/>
                <a:sym typeface="Gochi Hand"/>
              </a:rPr>
              <a:t>Morgue</a:t>
            </a:r>
            <a:endParaRPr sz="2000">
              <a:latin typeface="Gochi Hand"/>
              <a:ea typeface="Gochi Hand"/>
              <a:cs typeface="Gochi Hand"/>
              <a:sym typeface="Gochi Hand"/>
            </a:endParaRPr>
          </a:p>
          <a:p>
            <a:pPr indent="-355600" lvl="1" marL="914400" rtl="0" algn="l">
              <a:spcBef>
                <a:spcPts val="0"/>
              </a:spcBef>
              <a:spcAft>
                <a:spcPts val="0"/>
              </a:spcAft>
              <a:buSzPts val="2000"/>
              <a:buFont typeface="Gochi Hand"/>
              <a:buChar char="○"/>
            </a:pPr>
            <a:r>
              <a:rPr lang="en" sz="2000">
                <a:latin typeface="Gochi Hand"/>
                <a:ea typeface="Gochi Hand"/>
                <a:cs typeface="Gochi Hand"/>
                <a:sym typeface="Gochi Hand"/>
              </a:rPr>
              <a:t>Merchant</a:t>
            </a:r>
            <a:endParaRPr sz="2000">
              <a:latin typeface="Gochi Hand"/>
              <a:ea typeface="Gochi Hand"/>
              <a:cs typeface="Gochi Hand"/>
              <a:sym typeface="Gochi Hand"/>
            </a:endParaRPr>
          </a:p>
          <a:p>
            <a:pPr indent="-355600" lvl="1" marL="914400" rtl="0" algn="l">
              <a:spcBef>
                <a:spcPts val="0"/>
              </a:spcBef>
              <a:spcAft>
                <a:spcPts val="0"/>
              </a:spcAft>
              <a:buSzPts val="2000"/>
              <a:buFont typeface="Gochi Hand"/>
              <a:buChar char="○"/>
            </a:pPr>
            <a:r>
              <a:rPr lang="en" sz="2000">
                <a:latin typeface="Gochi Hand"/>
                <a:ea typeface="Gochi Hand"/>
                <a:cs typeface="Gochi Hand"/>
                <a:sym typeface="Gochi Hand"/>
              </a:rPr>
              <a:t>Graveyard</a:t>
            </a:r>
            <a:endParaRPr sz="2000">
              <a:latin typeface="Gochi Hand"/>
              <a:ea typeface="Gochi Hand"/>
              <a:cs typeface="Gochi Hand"/>
              <a:sym typeface="Gochi Hand"/>
            </a:endParaRPr>
          </a:p>
          <a:p>
            <a:pPr indent="-355600" lvl="1" marL="914400" rtl="0" algn="l">
              <a:spcBef>
                <a:spcPts val="0"/>
              </a:spcBef>
              <a:spcAft>
                <a:spcPts val="0"/>
              </a:spcAft>
              <a:buSzPts val="2000"/>
              <a:buFont typeface="Gochi Hand"/>
              <a:buChar char="○"/>
            </a:pPr>
            <a:r>
              <a:rPr lang="en" sz="2000">
                <a:latin typeface="Gochi Hand"/>
                <a:ea typeface="Gochi Hand"/>
                <a:cs typeface="Gochi Hand"/>
                <a:sym typeface="Gochi Hand"/>
              </a:rPr>
              <a:t>Brewing </a:t>
            </a:r>
            <a:endParaRPr sz="2000">
              <a:latin typeface="Gochi Hand"/>
              <a:ea typeface="Gochi Hand"/>
              <a:cs typeface="Gochi Hand"/>
              <a:sym typeface="Gochi Hand"/>
            </a:endParaRPr>
          </a:p>
          <a:p>
            <a:pPr indent="-355600" lvl="1" marL="914400" rtl="0" algn="l">
              <a:spcBef>
                <a:spcPts val="0"/>
              </a:spcBef>
              <a:spcAft>
                <a:spcPts val="0"/>
              </a:spcAft>
              <a:buSzPts val="2000"/>
              <a:buFont typeface="Gochi Hand"/>
              <a:buChar char="○"/>
            </a:pPr>
            <a:r>
              <a:rPr lang="en" sz="2000">
                <a:latin typeface="Gochi Hand"/>
                <a:ea typeface="Gochi Hand"/>
                <a:cs typeface="Gochi Hand"/>
                <a:sym typeface="Gochi Hand"/>
              </a:rPr>
              <a:t>Mastermind</a:t>
            </a:r>
            <a:endParaRPr sz="2000">
              <a:latin typeface="Gochi Hand"/>
              <a:ea typeface="Gochi Hand"/>
              <a:cs typeface="Gochi Hand"/>
              <a:sym typeface="Gochi Hand"/>
            </a:endParaRPr>
          </a:p>
          <a:p>
            <a:pPr indent="-355600" lvl="0" marL="457200" rtl="0" algn="l">
              <a:spcBef>
                <a:spcPts val="0"/>
              </a:spcBef>
              <a:spcAft>
                <a:spcPts val="0"/>
              </a:spcAft>
              <a:buSzPts val="2000"/>
              <a:buFont typeface="Gochi Hand"/>
              <a:buChar char="●"/>
            </a:pPr>
            <a:r>
              <a:rPr lang="en" sz="2000">
                <a:latin typeface="Gochi Hand"/>
                <a:ea typeface="Gochi Hand"/>
                <a:cs typeface="Gochi Hand"/>
                <a:sym typeface="Gochi Hand"/>
              </a:rPr>
              <a:t>Ambient Noises and sound effects</a:t>
            </a:r>
            <a:endParaRPr sz="2000">
              <a:latin typeface="Gochi Hand"/>
              <a:ea typeface="Gochi Hand"/>
              <a:cs typeface="Gochi Hand"/>
              <a:sym typeface="Gochi Hand"/>
            </a:endParaRPr>
          </a:p>
        </p:txBody>
      </p:sp>
      <p:pic>
        <p:nvPicPr>
          <p:cNvPr id="93" name="Google Shape;93;p18"/>
          <p:cNvPicPr preferRelativeResize="0"/>
          <p:nvPr/>
        </p:nvPicPr>
        <p:blipFill>
          <a:blip r:embed="rId3">
            <a:alphaModFix/>
          </a:blip>
          <a:stretch>
            <a:fillRect/>
          </a:stretch>
        </p:blipFill>
        <p:spPr>
          <a:xfrm>
            <a:off x="5782375" y="3666250"/>
            <a:ext cx="1333825" cy="1516750"/>
          </a:xfrm>
          <a:prstGeom prst="rect">
            <a:avLst/>
          </a:prstGeom>
          <a:noFill/>
          <a:ln>
            <a:noFill/>
          </a:ln>
        </p:spPr>
      </p:pic>
      <p:pic>
        <p:nvPicPr>
          <p:cNvPr id="94" name="Google Shape;94;p18"/>
          <p:cNvPicPr preferRelativeResize="0"/>
          <p:nvPr/>
        </p:nvPicPr>
        <p:blipFill>
          <a:blip r:embed="rId4">
            <a:alphaModFix/>
          </a:blip>
          <a:stretch>
            <a:fillRect/>
          </a:stretch>
        </p:blipFill>
        <p:spPr>
          <a:xfrm>
            <a:off x="7027475" y="4115937"/>
            <a:ext cx="1333825" cy="106706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98" name="Shape 98"/>
        <p:cNvGrpSpPr/>
        <p:nvPr/>
      </p:nvGrpSpPr>
      <p:grpSpPr>
        <a:xfrm>
          <a:off x="0" y="0"/>
          <a:ext cx="0" cy="0"/>
          <a:chOff x="0" y="0"/>
          <a:chExt cx="0" cy="0"/>
        </a:xfrm>
      </p:grpSpPr>
      <p:pic>
        <p:nvPicPr>
          <p:cNvPr id="99" name="Google Shape;99;p19"/>
          <p:cNvPicPr preferRelativeResize="0"/>
          <p:nvPr/>
        </p:nvPicPr>
        <p:blipFill rotWithShape="1">
          <a:blip r:embed="rId3">
            <a:alphaModFix/>
          </a:blip>
          <a:srcRect b="0" l="0" r="12149" t="0"/>
          <a:stretch/>
        </p:blipFill>
        <p:spPr>
          <a:xfrm>
            <a:off x="-310025" y="-183425"/>
            <a:ext cx="2787500" cy="3173100"/>
          </a:xfrm>
          <a:prstGeom prst="rect">
            <a:avLst/>
          </a:prstGeom>
          <a:noFill/>
          <a:ln>
            <a:noFill/>
          </a:ln>
        </p:spPr>
      </p:pic>
      <p:pic>
        <p:nvPicPr>
          <p:cNvPr id="100" name="Google Shape;100;p19"/>
          <p:cNvPicPr preferRelativeResize="0"/>
          <p:nvPr/>
        </p:nvPicPr>
        <p:blipFill rotWithShape="1">
          <a:blip r:embed="rId4">
            <a:alphaModFix/>
          </a:blip>
          <a:srcRect b="0" l="3260" r="0" t="0"/>
          <a:stretch/>
        </p:blipFill>
        <p:spPr>
          <a:xfrm>
            <a:off x="1576725" y="1449775"/>
            <a:ext cx="7671474" cy="3366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04" name="Shape 104"/>
        <p:cNvGrpSpPr/>
        <p:nvPr/>
      </p:nvGrpSpPr>
      <p:grpSpPr>
        <a:xfrm>
          <a:off x="0" y="0"/>
          <a:ext cx="0" cy="0"/>
          <a:chOff x="0" y="0"/>
          <a:chExt cx="0" cy="0"/>
        </a:xfrm>
      </p:grpSpPr>
      <p:pic>
        <p:nvPicPr>
          <p:cNvPr id="105" name="Google Shape;105;p20"/>
          <p:cNvPicPr preferRelativeResize="0"/>
          <p:nvPr/>
        </p:nvPicPr>
        <p:blipFill rotWithShape="1">
          <a:blip r:embed="rId3">
            <a:alphaModFix/>
          </a:blip>
          <a:srcRect b="0" l="0" r="60682" t="0"/>
          <a:stretch/>
        </p:blipFill>
        <p:spPr>
          <a:xfrm>
            <a:off x="3715250" y="2382125"/>
            <a:ext cx="5428748" cy="2761375"/>
          </a:xfrm>
          <a:prstGeom prst="rect">
            <a:avLst/>
          </a:prstGeom>
          <a:noFill/>
          <a:ln>
            <a:noFill/>
          </a:ln>
        </p:spPr>
      </p:pic>
      <p:pic>
        <p:nvPicPr>
          <p:cNvPr id="106" name="Google Shape;106;p20"/>
          <p:cNvPicPr preferRelativeResize="0"/>
          <p:nvPr/>
        </p:nvPicPr>
        <p:blipFill>
          <a:blip r:embed="rId4">
            <a:alphaModFix/>
          </a:blip>
          <a:stretch>
            <a:fillRect/>
          </a:stretch>
        </p:blipFill>
        <p:spPr>
          <a:xfrm>
            <a:off x="2003475" y="3259551"/>
            <a:ext cx="2179275" cy="1667599"/>
          </a:xfrm>
          <a:prstGeom prst="rect">
            <a:avLst/>
          </a:prstGeom>
          <a:noFill/>
          <a:ln>
            <a:noFill/>
          </a:ln>
        </p:spPr>
      </p:pic>
      <p:pic>
        <p:nvPicPr>
          <p:cNvPr id="107" name="Google Shape;107;p20"/>
          <p:cNvPicPr preferRelativeResize="0"/>
          <p:nvPr/>
        </p:nvPicPr>
        <p:blipFill>
          <a:blip r:embed="rId5">
            <a:alphaModFix/>
          </a:blip>
          <a:stretch>
            <a:fillRect/>
          </a:stretch>
        </p:blipFill>
        <p:spPr>
          <a:xfrm>
            <a:off x="-591300" y="-171875"/>
            <a:ext cx="4224600" cy="4224653"/>
          </a:xfrm>
          <a:prstGeom prst="rect">
            <a:avLst/>
          </a:prstGeom>
          <a:noFill/>
          <a:ln>
            <a:noFill/>
          </a:ln>
        </p:spPr>
      </p:pic>
      <p:pic>
        <p:nvPicPr>
          <p:cNvPr id="108" name="Google Shape;108;p20"/>
          <p:cNvPicPr preferRelativeResize="0"/>
          <p:nvPr/>
        </p:nvPicPr>
        <p:blipFill rotWithShape="1">
          <a:blip r:embed="rId3">
            <a:alphaModFix/>
          </a:blip>
          <a:srcRect b="0" l="38672" r="22009" t="0"/>
          <a:stretch/>
        </p:blipFill>
        <p:spPr>
          <a:xfrm>
            <a:off x="3575600" y="0"/>
            <a:ext cx="5132150" cy="2610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Flavors"/>
                <a:ea typeface="Flavors"/>
                <a:cs typeface="Flavors"/>
                <a:sym typeface="Flavors"/>
              </a:rPr>
              <a:t>Programming</a:t>
            </a:r>
            <a:endParaRPr sz="3000">
              <a:latin typeface="Flavors"/>
              <a:ea typeface="Flavors"/>
              <a:cs typeface="Flavors"/>
              <a:sym typeface="Flavors"/>
            </a:endParaRPr>
          </a:p>
        </p:txBody>
      </p:sp>
      <p:sp>
        <p:nvSpPr>
          <p:cNvPr id="114" name="Google Shape;114;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marR="0" rtl="0" algn="l">
              <a:lnSpc>
                <a:spcPct val="115000"/>
              </a:lnSpc>
              <a:spcBef>
                <a:spcPts val="0"/>
              </a:spcBef>
              <a:spcAft>
                <a:spcPts val="0"/>
              </a:spcAft>
              <a:buSzPts val="2000"/>
              <a:buFont typeface="Gochi Hand"/>
              <a:buChar char="●"/>
            </a:pPr>
            <a:r>
              <a:rPr lang="en" sz="2000">
                <a:latin typeface="Gochi Hand"/>
                <a:ea typeface="Gochi Hand"/>
                <a:cs typeface="Gochi Hand"/>
                <a:sym typeface="Gochi Hand"/>
              </a:rPr>
              <a:t>Tutorials &amp; Dialogue boxes</a:t>
            </a:r>
            <a:endParaRPr sz="2000">
              <a:latin typeface="Gochi Hand"/>
              <a:ea typeface="Gochi Hand"/>
              <a:cs typeface="Gochi Hand"/>
              <a:sym typeface="Gochi Hand"/>
            </a:endParaRPr>
          </a:p>
          <a:p>
            <a:pPr indent="-355600" lvl="0" marL="457200" marR="0" rtl="0" algn="l">
              <a:lnSpc>
                <a:spcPct val="115000"/>
              </a:lnSpc>
              <a:spcBef>
                <a:spcPts val="0"/>
              </a:spcBef>
              <a:spcAft>
                <a:spcPts val="0"/>
              </a:spcAft>
              <a:buSzPts val="2000"/>
              <a:buFont typeface="Gochi Hand"/>
              <a:buChar char="●"/>
            </a:pPr>
            <a:r>
              <a:rPr lang="en" sz="2000">
                <a:latin typeface="Gochi Hand"/>
                <a:ea typeface="Gochi Hand"/>
                <a:cs typeface="Gochi Hand"/>
                <a:sym typeface="Gochi Hand"/>
              </a:rPr>
              <a:t>Minigames</a:t>
            </a:r>
            <a:endParaRPr sz="2000">
              <a:latin typeface="Gochi Hand"/>
              <a:ea typeface="Gochi Hand"/>
              <a:cs typeface="Gochi Hand"/>
              <a:sym typeface="Gochi Hand"/>
            </a:endParaRPr>
          </a:p>
          <a:p>
            <a:pPr indent="-355600" lvl="1" marL="914400" marR="0" rtl="0" algn="l">
              <a:lnSpc>
                <a:spcPct val="115000"/>
              </a:lnSpc>
              <a:spcBef>
                <a:spcPts val="0"/>
              </a:spcBef>
              <a:spcAft>
                <a:spcPts val="0"/>
              </a:spcAft>
              <a:buSzPts val="2000"/>
              <a:buFont typeface="Gochi Hand"/>
              <a:buChar char="○"/>
            </a:pPr>
            <a:r>
              <a:rPr lang="en" sz="2000">
                <a:latin typeface="Gochi Hand"/>
                <a:ea typeface="Gochi Hand"/>
                <a:cs typeface="Gochi Hand"/>
                <a:sym typeface="Gochi Hand"/>
              </a:rPr>
              <a:t>Morgue</a:t>
            </a:r>
            <a:endParaRPr sz="2000">
              <a:latin typeface="Gochi Hand"/>
              <a:ea typeface="Gochi Hand"/>
              <a:cs typeface="Gochi Hand"/>
              <a:sym typeface="Gochi Hand"/>
            </a:endParaRPr>
          </a:p>
          <a:p>
            <a:pPr indent="-355600" lvl="1" marL="914400" marR="0" rtl="0" algn="l">
              <a:lnSpc>
                <a:spcPct val="115000"/>
              </a:lnSpc>
              <a:spcBef>
                <a:spcPts val="0"/>
              </a:spcBef>
              <a:spcAft>
                <a:spcPts val="0"/>
              </a:spcAft>
              <a:buSzPts val="2000"/>
              <a:buFont typeface="Gochi Hand"/>
              <a:buChar char="○"/>
            </a:pPr>
            <a:r>
              <a:rPr lang="en" sz="2000">
                <a:latin typeface="Gochi Hand"/>
                <a:ea typeface="Gochi Hand"/>
                <a:cs typeface="Gochi Hand"/>
                <a:sym typeface="Gochi Hand"/>
              </a:rPr>
              <a:t>Brewing</a:t>
            </a:r>
            <a:endParaRPr sz="2000">
              <a:latin typeface="Gochi Hand"/>
              <a:ea typeface="Gochi Hand"/>
              <a:cs typeface="Gochi Hand"/>
              <a:sym typeface="Gochi Hand"/>
            </a:endParaRPr>
          </a:p>
          <a:p>
            <a:pPr indent="-355600" lvl="1" marL="914400" marR="0" rtl="0" algn="l">
              <a:lnSpc>
                <a:spcPct val="115000"/>
              </a:lnSpc>
              <a:spcBef>
                <a:spcPts val="0"/>
              </a:spcBef>
              <a:spcAft>
                <a:spcPts val="0"/>
              </a:spcAft>
              <a:buSzPts val="2000"/>
              <a:buFont typeface="Gochi Hand"/>
              <a:buChar char="○"/>
            </a:pPr>
            <a:r>
              <a:rPr lang="en" sz="2000">
                <a:latin typeface="Gochi Hand"/>
                <a:ea typeface="Gochi Hand"/>
                <a:cs typeface="Gochi Hand"/>
                <a:sym typeface="Gochi Hand"/>
              </a:rPr>
              <a:t>Mastermind</a:t>
            </a:r>
            <a:endParaRPr sz="2000">
              <a:latin typeface="Gochi Hand"/>
              <a:ea typeface="Gochi Hand"/>
              <a:cs typeface="Gochi Hand"/>
              <a:sym typeface="Gochi Hand"/>
            </a:endParaRPr>
          </a:p>
          <a:p>
            <a:pPr indent="-355600" lvl="0" marL="457200" marR="0" rtl="0" algn="l">
              <a:lnSpc>
                <a:spcPct val="115000"/>
              </a:lnSpc>
              <a:spcBef>
                <a:spcPts val="0"/>
              </a:spcBef>
              <a:spcAft>
                <a:spcPts val="0"/>
              </a:spcAft>
              <a:buSzPts val="2000"/>
              <a:buFont typeface="Gochi Hand"/>
              <a:buChar char="●"/>
            </a:pPr>
            <a:r>
              <a:rPr lang="en" sz="2000">
                <a:latin typeface="Gochi Hand"/>
                <a:ea typeface="Gochi Hand"/>
                <a:cs typeface="Gochi Hand"/>
                <a:sym typeface="Gochi Hand"/>
              </a:rPr>
              <a:t>Plant Stages</a:t>
            </a:r>
            <a:endParaRPr sz="2000">
              <a:latin typeface="Gochi Hand"/>
              <a:ea typeface="Gochi Hand"/>
              <a:cs typeface="Gochi Hand"/>
              <a:sym typeface="Gochi Hand"/>
            </a:endParaRPr>
          </a:p>
          <a:p>
            <a:pPr indent="-355600" lvl="1" marL="914400" marR="0" rtl="0" algn="l">
              <a:lnSpc>
                <a:spcPct val="115000"/>
              </a:lnSpc>
              <a:spcBef>
                <a:spcPts val="0"/>
              </a:spcBef>
              <a:spcAft>
                <a:spcPts val="0"/>
              </a:spcAft>
              <a:buSzPts val="2000"/>
              <a:buFont typeface="Gochi Hand"/>
              <a:buChar char="○"/>
            </a:pPr>
            <a:r>
              <a:rPr lang="en" sz="2000">
                <a:latin typeface="Gochi Hand"/>
                <a:ea typeface="Gochi Hand"/>
                <a:cs typeface="Gochi Hand"/>
                <a:sym typeface="Gochi Hand"/>
              </a:rPr>
              <a:t>Resource management</a:t>
            </a:r>
            <a:endParaRPr sz="2000">
              <a:latin typeface="Gochi Hand"/>
              <a:ea typeface="Gochi Hand"/>
              <a:cs typeface="Gochi Hand"/>
              <a:sym typeface="Gochi Hand"/>
            </a:endParaRPr>
          </a:p>
          <a:p>
            <a:pPr indent="-355600" lvl="0" marL="457200" marR="0" rtl="0" algn="l">
              <a:lnSpc>
                <a:spcPct val="115000"/>
              </a:lnSpc>
              <a:spcBef>
                <a:spcPts val="0"/>
              </a:spcBef>
              <a:spcAft>
                <a:spcPts val="0"/>
              </a:spcAft>
              <a:buSzPts val="2000"/>
              <a:buFont typeface="Gochi Hand"/>
              <a:buChar char="●"/>
            </a:pPr>
            <a:r>
              <a:rPr lang="en" sz="2000">
                <a:latin typeface="Gochi Hand"/>
                <a:ea typeface="Gochi Hand"/>
                <a:cs typeface="Gochi Hand"/>
                <a:sym typeface="Gochi Hand"/>
              </a:rPr>
              <a:t>Save &amp; load</a:t>
            </a:r>
            <a:endParaRPr sz="2000">
              <a:latin typeface="Gochi Hand"/>
              <a:ea typeface="Gochi Hand"/>
              <a:cs typeface="Gochi Hand"/>
              <a:sym typeface="Gochi Hand"/>
            </a:endParaRPr>
          </a:p>
        </p:txBody>
      </p:sp>
      <p:pic>
        <p:nvPicPr>
          <p:cNvPr id="115" name="Google Shape;115;p21"/>
          <p:cNvPicPr preferRelativeResize="0"/>
          <p:nvPr/>
        </p:nvPicPr>
        <p:blipFill>
          <a:blip r:embed="rId3">
            <a:alphaModFix/>
          </a:blip>
          <a:stretch>
            <a:fillRect/>
          </a:stretch>
        </p:blipFill>
        <p:spPr>
          <a:xfrm>
            <a:off x="5959325" y="-191650"/>
            <a:ext cx="3554275" cy="3554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